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8288000" cy="10287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5B08F8E-2BC1-4322-ABA2-D40A3B4283F8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6/13/21</a:t>
            </a:fld>
            <a:endParaRPr b="0" lang="es-CO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CO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A93959C-8D73-4B3D-96EA-75C1A35F10D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CO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LibreOffice/7.0.5.2$Linux_X86_64 LibreOffice_project/00$Build-2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DAEhSPsCOJs</dc:identifier>
  <dc:language>es-CO</dc:language>
  <cp:lastModifiedBy/>
  <dcterms:modified xsi:type="dcterms:W3CDTF">2021-06-13T12:26:09Z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